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EB3A5A"/>
    <a:srgbClr val="FFE285"/>
    <a:srgbClr val="F9C7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73706C-20EB-4C86-9252-4359D3E361A1}" v="2" dt="2023-03-20T08:05:48.2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3" autoAdjust="0"/>
    <p:restoredTop sz="94660"/>
  </p:normalViewPr>
  <p:slideViewPr>
    <p:cSldViewPr snapToGrid="0">
      <p:cViewPr varScale="1">
        <p:scale>
          <a:sx n="79" d="100"/>
          <a:sy n="79" d="100"/>
        </p:scale>
        <p:origin x="54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mondi Gianluca" userId="f469bae2-b25d-446e-9cf8-80b03ac5e221" providerId="ADAL" clId="{5373706C-20EB-4C86-9252-4359D3E361A1}"/>
    <pc:docChg chg="custSel modSld">
      <pc:chgData name="Rimondi Gianluca" userId="f469bae2-b25d-446e-9cf8-80b03ac5e221" providerId="ADAL" clId="{5373706C-20EB-4C86-9252-4359D3E361A1}" dt="2023-03-20T08:06:25.602" v="88" actId="1076"/>
      <pc:docMkLst>
        <pc:docMk/>
      </pc:docMkLst>
      <pc:sldChg chg="addSp delSp modSp mod">
        <pc:chgData name="Rimondi Gianluca" userId="f469bae2-b25d-446e-9cf8-80b03ac5e221" providerId="ADAL" clId="{5373706C-20EB-4C86-9252-4359D3E361A1}" dt="2023-03-20T08:06:25.602" v="88" actId="1076"/>
        <pc:sldMkLst>
          <pc:docMk/>
          <pc:sldMk cId="2431771600" sldId="256"/>
        </pc:sldMkLst>
        <pc:spChg chg="mod">
          <ac:chgData name="Rimondi Gianluca" userId="f469bae2-b25d-446e-9cf8-80b03ac5e221" providerId="ADAL" clId="{5373706C-20EB-4C86-9252-4359D3E361A1}" dt="2023-03-20T08:03:52.502" v="21" actId="1076"/>
          <ac:spMkLst>
            <pc:docMk/>
            <pc:sldMk cId="2431771600" sldId="256"/>
            <ac:spMk id="2" creationId="{F166D6EA-352E-86CE-70EB-B057CA136F0D}"/>
          </ac:spMkLst>
        </pc:spChg>
        <pc:spChg chg="mod">
          <ac:chgData name="Rimondi Gianluca" userId="f469bae2-b25d-446e-9cf8-80b03ac5e221" providerId="ADAL" clId="{5373706C-20EB-4C86-9252-4359D3E361A1}" dt="2023-03-20T08:03:39.879" v="15" actId="1076"/>
          <ac:spMkLst>
            <pc:docMk/>
            <pc:sldMk cId="2431771600" sldId="256"/>
            <ac:spMk id="4" creationId="{0E74CEA6-206B-48A7-A69D-6885A28FB069}"/>
          </ac:spMkLst>
        </pc:spChg>
        <pc:spChg chg="mod">
          <ac:chgData name="Rimondi Gianluca" userId="f469bae2-b25d-446e-9cf8-80b03ac5e221" providerId="ADAL" clId="{5373706C-20EB-4C86-9252-4359D3E361A1}" dt="2023-03-20T08:03:50.867" v="20" actId="1076"/>
          <ac:spMkLst>
            <pc:docMk/>
            <pc:sldMk cId="2431771600" sldId="256"/>
            <ac:spMk id="5" creationId="{79FE37EB-08FE-42B9-AF6D-9C4C72353C30}"/>
          </ac:spMkLst>
        </pc:spChg>
        <pc:spChg chg="add del mod">
          <ac:chgData name="Rimondi Gianluca" userId="f469bae2-b25d-446e-9cf8-80b03ac5e221" providerId="ADAL" clId="{5373706C-20EB-4C86-9252-4359D3E361A1}" dt="2023-03-20T08:02:10.889" v="2" actId="478"/>
          <ac:spMkLst>
            <pc:docMk/>
            <pc:sldMk cId="2431771600" sldId="256"/>
            <ac:spMk id="8" creationId="{1BF7EACF-EF7A-FABB-DFF8-9579F30023FE}"/>
          </ac:spMkLst>
        </pc:spChg>
        <pc:spChg chg="add mod">
          <ac:chgData name="Rimondi Gianluca" userId="f469bae2-b25d-446e-9cf8-80b03ac5e221" providerId="ADAL" clId="{5373706C-20EB-4C86-9252-4359D3E361A1}" dt="2023-03-20T08:06:25.602" v="88" actId="1076"/>
          <ac:spMkLst>
            <pc:docMk/>
            <pc:sldMk cId="2431771600" sldId="256"/>
            <ac:spMk id="8" creationId="{25EDD2CB-87EB-8D26-E424-D46943D14D60}"/>
          </ac:spMkLst>
        </pc:spChg>
        <pc:spChg chg="del mod">
          <ac:chgData name="Rimondi Gianluca" userId="f469bae2-b25d-446e-9cf8-80b03ac5e221" providerId="ADAL" clId="{5373706C-20EB-4C86-9252-4359D3E361A1}" dt="2023-03-20T08:06:11.270" v="86" actId="478"/>
          <ac:spMkLst>
            <pc:docMk/>
            <pc:sldMk cId="2431771600" sldId="256"/>
            <ac:spMk id="13" creationId="{5BE18099-B6F2-1071-4E97-8EAEBE0314AE}"/>
          </ac:spMkLst>
        </pc:spChg>
        <pc:spChg chg="mod">
          <ac:chgData name="Rimondi Gianluca" userId="f469bae2-b25d-446e-9cf8-80b03ac5e221" providerId="ADAL" clId="{5373706C-20EB-4C86-9252-4359D3E361A1}" dt="2023-03-20T08:05:14.704" v="39" actId="1076"/>
          <ac:spMkLst>
            <pc:docMk/>
            <pc:sldMk cId="2431771600" sldId="256"/>
            <ac:spMk id="15" creationId="{7DE84355-B37A-226F-077D-EC75C5BB0C25}"/>
          </ac:spMkLst>
        </pc:spChg>
        <pc:spChg chg="mod">
          <ac:chgData name="Rimondi Gianluca" userId="f469bae2-b25d-446e-9cf8-80b03ac5e221" providerId="ADAL" clId="{5373706C-20EB-4C86-9252-4359D3E361A1}" dt="2023-03-20T08:04:13.989" v="25" actId="20577"/>
          <ac:spMkLst>
            <pc:docMk/>
            <pc:sldMk cId="2431771600" sldId="256"/>
            <ac:spMk id="23" creationId="{A861A15F-E4CF-46A4-BEFB-DF7F47761A03}"/>
          </ac:spMkLst>
        </pc:spChg>
        <pc:spChg chg="mod">
          <ac:chgData name="Rimondi Gianluca" userId="f469bae2-b25d-446e-9cf8-80b03ac5e221" providerId="ADAL" clId="{5373706C-20EB-4C86-9252-4359D3E361A1}" dt="2023-03-20T08:03:46.821" v="18" actId="1076"/>
          <ac:spMkLst>
            <pc:docMk/>
            <pc:sldMk cId="2431771600" sldId="256"/>
            <ac:spMk id="25" creationId="{09582B12-3B9E-4A22-9837-2C2A49D493ED}"/>
          </ac:spMkLst>
        </pc:spChg>
        <pc:cxnChg chg="mod">
          <ac:chgData name="Rimondi Gianluca" userId="f469bae2-b25d-446e-9cf8-80b03ac5e221" providerId="ADAL" clId="{5373706C-20EB-4C86-9252-4359D3E361A1}" dt="2023-03-20T08:03:55.568" v="22" actId="1076"/>
          <ac:cxnSpMkLst>
            <pc:docMk/>
            <pc:sldMk cId="2431771600" sldId="256"/>
            <ac:cxnSpMk id="3" creationId="{2965E09E-866A-A6E3-6877-55F416CB5AAD}"/>
          </ac:cxnSpMkLst>
        </pc:cxnChg>
        <pc:cxnChg chg="mod">
          <ac:chgData name="Rimondi Gianluca" userId="f469bae2-b25d-446e-9cf8-80b03ac5e221" providerId="ADAL" clId="{5373706C-20EB-4C86-9252-4359D3E361A1}" dt="2023-03-20T08:03:39.879" v="15" actId="1076"/>
          <ac:cxnSpMkLst>
            <pc:docMk/>
            <pc:sldMk cId="2431771600" sldId="256"/>
            <ac:cxnSpMk id="14" creationId="{BA769F6E-A9ED-4A49-AB12-90849BE9B583}"/>
          </ac:cxnSpMkLst>
        </pc:cxnChg>
        <pc:cxnChg chg="mod">
          <ac:chgData name="Rimondi Gianluca" userId="f469bae2-b25d-446e-9cf8-80b03ac5e221" providerId="ADAL" clId="{5373706C-20EB-4C86-9252-4359D3E361A1}" dt="2023-03-20T08:03:44.743" v="17" actId="1076"/>
          <ac:cxnSpMkLst>
            <pc:docMk/>
            <pc:sldMk cId="2431771600" sldId="256"/>
            <ac:cxnSpMk id="16" creationId="{EBA16297-B461-465F-9F41-C3125DA3474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B3FE8A-DDF7-4E05-8B37-21A6AE51F3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7CBCB69-6006-4690-9CFF-5D073D661C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8E655F5-C9FF-475A-B70B-08477D44B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B554F-7B18-44C1-A9FA-ABD9A73D090F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C9B1CB-10D1-4CA1-B004-A93BB57A3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40F774D-3C55-4EA5-83CA-90F02CF4F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FCD6-4270-463A-9B27-EF88DB0C56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2170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B67041-4695-4B9F-AE61-F775E9492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FBB1C1D-687C-4734-92B1-8DFB579C47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B2A177-F9E5-416A-A3A5-52D1609DA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B554F-7B18-44C1-A9FA-ABD9A73D090F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FCB6A98-366E-4B22-BE74-DB836C9B9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B060BF5-C365-40B5-B3A5-5CFD679A1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FCD6-4270-463A-9B27-EF88DB0C56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8864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E111D4E-1A89-4233-9A06-DB939EE8DF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AE398A-FA2E-4754-917A-75D802B73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0288370-FC01-4EE5-A187-CF40B2A0F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B554F-7B18-44C1-A9FA-ABD9A73D090F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3E017D6-CA2B-4FC3-AC80-C63690E03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17267A7-162D-4AC1-B340-A415D3799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FCD6-4270-463A-9B27-EF88DB0C56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0101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0002E3-6C85-4D05-B00B-55E7F8C39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49776B3-0B7E-4226-8915-DDB81E501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D8A404-87DB-4453-9C6C-6D8E3967A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B554F-7B18-44C1-A9FA-ABD9A73D090F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E3B3361-0D7E-477B-A0B2-0C64F0E74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BBAD18F-382D-4A8D-9CE9-31A9522EB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FCD6-4270-463A-9B27-EF88DB0C56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2936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141947-C784-43A8-9035-47C9EDBB7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324CA73-4DE9-45F4-9B78-B1F2F162A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BADF67-917C-4800-BCD4-0E9DBDA8B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B554F-7B18-44C1-A9FA-ABD9A73D090F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44B9081-7A7F-476F-AF34-44A5BB88E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74F505E-89D7-4230-ADBE-09B614BB3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FCD6-4270-463A-9B27-EF88DB0C56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2636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1BBABA-D1A3-41B8-8F3C-865FE654C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F62826-2204-460A-93B9-6233CA8333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DB6C39A-7D79-406B-A064-250CECA4AE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76803E3-366E-4E5B-8652-F5F90338F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B554F-7B18-44C1-A9FA-ABD9A73D090F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CFF8420-B4CA-4D5E-AA2E-2BB186FF9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3E899BC-7601-4456-92B2-E784F9D0F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FCD6-4270-463A-9B27-EF88DB0C56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1365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B15D10-AAB0-4734-B9C2-652858DE0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4D0069D-EC66-432C-BD2F-E1F4CD13F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D7398D5-0D8D-403F-907C-B6649351B6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73FC3AF-092D-41D9-A83A-CB1EFB81B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C21D02B-F583-4194-B70A-75751FDE54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BF14B05-CB9D-4E0D-ADA1-4920330C2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B554F-7B18-44C1-A9FA-ABD9A73D090F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9A4E210-F40F-4D0F-9ECE-9822E567B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CA9BFBE-EB63-45FE-A096-710004769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FCD6-4270-463A-9B27-EF88DB0C56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9689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F55017-4707-4590-ABAB-D6450F097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D11642F-30D6-4FFF-84B9-3274F9AF3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B554F-7B18-44C1-A9FA-ABD9A73D090F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B1F3B67-5E39-433B-9447-CD001A4E5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D22DEEC-E65A-41A6-B5A5-B30960F2E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FCD6-4270-463A-9B27-EF88DB0C56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0503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E30CD9D-0AC7-41AD-9B82-F9A647A51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B554F-7B18-44C1-A9FA-ABD9A73D090F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3981113-6848-463F-A1D1-0B7DD4608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BC4426B-A599-40BF-8265-A251EFE55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FCD6-4270-463A-9B27-EF88DB0C56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037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954D52-0EE0-4066-B42A-D23849FAF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4AA2B1-C731-47EF-AC0C-47A71F6F9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F5DCFFD-0F1E-4229-A796-B85039CAB0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BCEC280-2918-49A9-9A2B-A5F3A3EEB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B554F-7B18-44C1-A9FA-ABD9A73D090F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21D83A5-8E4A-4F52-BEB4-0C90C91AE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87B9089-20A2-4D4E-8814-235636005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FCD6-4270-463A-9B27-EF88DB0C56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4042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6186D7-B845-46F2-969B-1F1E43E33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65D308A-D12D-460F-B7BA-5F41D05442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42AA3AF-8D19-41D7-B2D8-6B644DFC6E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A63DF92-1B0A-4D57-A5C1-55A0685F4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B554F-7B18-44C1-A9FA-ABD9A73D090F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6F75A85-FCC0-46A4-B2DA-16E0B6BE5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9908426-E217-46A3-96C6-9189D078D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AFCD6-4270-463A-9B27-EF88DB0C56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799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90C92C9-5355-442E-9629-4C91CC1AC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8A62629-30C2-47BC-8767-4FB34D85F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3584A8-3A65-46B3-B009-0C632897DA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B554F-7B18-44C1-A9FA-ABD9A73D090F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F646B0-FF89-495D-844F-4180E8D1D1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337B43-7B9B-466D-8B8D-04C684AF76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AFCD6-4270-463A-9B27-EF88DB0C56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7026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05511099-A416-4EB8-9CB0-0DFD7CC2DEFF}"/>
              </a:ext>
            </a:extLst>
          </p:cNvPr>
          <p:cNvSpPr/>
          <p:nvPr/>
        </p:nvSpPr>
        <p:spPr>
          <a:xfrm rot="5400000" flipH="1">
            <a:off x="6066409" y="-2690062"/>
            <a:ext cx="59182" cy="6949443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0E74CEA6-206B-48A7-A69D-6885A28FB069}"/>
              </a:ext>
            </a:extLst>
          </p:cNvPr>
          <p:cNvSpPr/>
          <p:nvPr/>
        </p:nvSpPr>
        <p:spPr>
          <a:xfrm>
            <a:off x="3204746" y="1404959"/>
            <a:ext cx="3474720" cy="1110343"/>
          </a:xfrm>
          <a:prstGeom prst="rect">
            <a:avLst/>
          </a:prstGeom>
          <a:solidFill>
            <a:srgbClr val="FFE285"/>
          </a:solidFill>
          <a:ln w="28575">
            <a:solidFill>
              <a:srgbClr val="EB3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79FE37EB-08FE-42B9-AF6D-9C4C72353C30}"/>
              </a:ext>
            </a:extLst>
          </p:cNvPr>
          <p:cNvSpPr/>
          <p:nvPr/>
        </p:nvSpPr>
        <p:spPr>
          <a:xfrm>
            <a:off x="9069974" y="1274325"/>
            <a:ext cx="1672046" cy="653143"/>
          </a:xfrm>
          <a:prstGeom prst="rect">
            <a:avLst/>
          </a:prstGeom>
          <a:solidFill>
            <a:srgbClr val="FFE285"/>
          </a:solidFill>
          <a:ln w="28575">
            <a:solidFill>
              <a:srgbClr val="EB3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F9F67D5B-BB48-445B-AA61-BB9B88E62A87}"/>
              </a:ext>
            </a:extLst>
          </p:cNvPr>
          <p:cNvSpPr/>
          <p:nvPr/>
        </p:nvSpPr>
        <p:spPr>
          <a:xfrm>
            <a:off x="4106083" y="5458103"/>
            <a:ext cx="1672046" cy="653143"/>
          </a:xfrm>
          <a:prstGeom prst="rect">
            <a:avLst/>
          </a:prstGeom>
          <a:solidFill>
            <a:srgbClr val="FFE285"/>
          </a:solidFill>
          <a:ln w="28575">
            <a:solidFill>
              <a:srgbClr val="EB3A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F1A883BD-E2DE-4A6C-A9C2-40CBC9709801}"/>
              </a:ext>
            </a:extLst>
          </p:cNvPr>
          <p:cNvSpPr/>
          <p:nvPr/>
        </p:nvSpPr>
        <p:spPr>
          <a:xfrm>
            <a:off x="1084217" y="402459"/>
            <a:ext cx="10071463" cy="4310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solidFill>
                  <a:srgbClr val="EB3A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ORGANIGRAMMA SALUTE E SICUREZZA DI ZEROC S.P.A.</a:t>
            </a:r>
          </a:p>
        </p:txBody>
      </p:sp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BA769F6E-A9ED-4A49-AB12-90849BE9B583}"/>
              </a:ext>
            </a:extLst>
          </p:cNvPr>
          <p:cNvCxnSpPr>
            <a:stCxn id="4" idx="2"/>
            <a:endCxn id="6" idx="0"/>
          </p:cNvCxnSpPr>
          <p:nvPr/>
        </p:nvCxnSpPr>
        <p:spPr>
          <a:xfrm>
            <a:off x="4942106" y="2515302"/>
            <a:ext cx="0" cy="2942801"/>
          </a:xfrm>
          <a:prstGeom prst="line">
            <a:avLst/>
          </a:prstGeom>
          <a:ln w="19050">
            <a:solidFill>
              <a:srgbClr val="EB3A5A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>
            <a:extLst>
              <a:ext uri="{FF2B5EF4-FFF2-40B4-BE49-F238E27FC236}">
                <a16:creationId xmlns:a16="http://schemas.microsoft.com/office/drawing/2014/main" id="{EBA16297-B461-465F-9F41-C3125DA34747}"/>
              </a:ext>
            </a:extLst>
          </p:cNvPr>
          <p:cNvCxnSpPr>
            <a:cxnSpLocks/>
          </p:cNvCxnSpPr>
          <p:nvPr/>
        </p:nvCxnSpPr>
        <p:spPr>
          <a:xfrm flipV="1">
            <a:off x="6679466" y="1614484"/>
            <a:ext cx="2390508" cy="2874"/>
          </a:xfrm>
          <a:prstGeom prst="straightConnector1">
            <a:avLst/>
          </a:prstGeom>
          <a:ln w="19050">
            <a:solidFill>
              <a:srgbClr val="EB3A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A861A15F-E4CF-46A4-BEFB-DF7F47761A03}"/>
              </a:ext>
            </a:extLst>
          </p:cNvPr>
          <p:cNvSpPr txBox="1"/>
          <p:nvPr/>
        </p:nvSpPr>
        <p:spPr>
          <a:xfrm>
            <a:off x="3901440" y="1616758"/>
            <a:ext cx="2194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Datore di Lavoro</a:t>
            </a:r>
          </a:p>
          <a:p>
            <a:pPr algn="ctr"/>
            <a:r>
              <a:rPr lang="it-IT" dirty="0"/>
              <a:t>Chiuch D.</a:t>
            </a: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F875CC96-1005-4C0E-987C-C317F5C65798}"/>
              </a:ext>
            </a:extLst>
          </p:cNvPr>
          <p:cNvSpPr txBox="1"/>
          <p:nvPr/>
        </p:nvSpPr>
        <p:spPr>
          <a:xfrm>
            <a:off x="4106083" y="5600008"/>
            <a:ext cx="1672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Lavoratori</a:t>
            </a: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09582B12-3B9E-4A22-9837-2C2A49D493ED}"/>
              </a:ext>
            </a:extLst>
          </p:cNvPr>
          <p:cNvSpPr txBox="1"/>
          <p:nvPr/>
        </p:nvSpPr>
        <p:spPr>
          <a:xfrm>
            <a:off x="9069974" y="1264994"/>
            <a:ext cx="1672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RSPP</a:t>
            </a:r>
          </a:p>
          <a:p>
            <a:pPr algn="ctr"/>
            <a:r>
              <a:rPr lang="it-IT" dirty="0"/>
              <a:t>M.G. Spina</a:t>
            </a:r>
          </a:p>
        </p:txBody>
      </p:sp>
      <p:pic>
        <p:nvPicPr>
          <p:cNvPr id="27" name="Immagine 26">
            <a:extLst>
              <a:ext uri="{FF2B5EF4-FFF2-40B4-BE49-F238E27FC236}">
                <a16:creationId xmlns:a16="http://schemas.microsoft.com/office/drawing/2014/main" id="{5EF56579-FC0B-4D8D-9BE7-61029E6DF0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99" y="6097127"/>
            <a:ext cx="1242835" cy="428843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F166D6EA-352E-86CE-70EB-B057CA136F0D}"/>
              </a:ext>
            </a:extLst>
          </p:cNvPr>
          <p:cNvSpPr txBox="1"/>
          <p:nvPr/>
        </p:nvSpPr>
        <p:spPr>
          <a:xfrm>
            <a:off x="9069974" y="2042099"/>
            <a:ext cx="1672046" cy="646331"/>
          </a:xfrm>
          <a:prstGeom prst="rect">
            <a:avLst/>
          </a:prstGeom>
          <a:solidFill>
            <a:srgbClr val="FFE285"/>
          </a:solidFill>
          <a:ln w="25400">
            <a:solidFill>
              <a:srgbClr val="EB3A5A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MC</a:t>
            </a:r>
          </a:p>
          <a:p>
            <a:pPr algn="ctr"/>
            <a:r>
              <a:rPr lang="it-IT" dirty="0"/>
              <a:t>M. I. D’Orso</a:t>
            </a:r>
          </a:p>
        </p:txBody>
      </p:sp>
      <p:cxnSp>
        <p:nvCxnSpPr>
          <p:cNvPr id="3" name="Connettore 2 2">
            <a:extLst>
              <a:ext uri="{FF2B5EF4-FFF2-40B4-BE49-F238E27FC236}">
                <a16:creationId xmlns:a16="http://schemas.microsoft.com/office/drawing/2014/main" id="{2965E09E-866A-A6E3-6877-55F416CB5AAD}"/>
              </a:ext>
            </a:extLst>
          </p:cNvPr>
          <p:cNvCxnSpPr>
            <a:cxnSpLocks/>
          </p:cNvCxnSpPr>
          <p:nvPr/>
        </p:nvCxnSpPr>
        <p:spPr>
          <a:xfrm>
            <a:off x="6679466" y="2340998"/>
            <a:ext cx="2433647" cy="0"/>
          </a:xfrm>
          <a:prstGeom prst="straightConnector1">
            <a:avLst/>
          </a:prstGeom>
          <a:ln w="19050">
            <a:solidFill>
              <a:srgbClr val="EB3A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7DE84355-B37A-226F-077D-EC75C5BB0C25}"/>
              </a:ext>
            </a:extLst>
          </p:cNvPr>
          <p:cNvSpPr txBox="1"/>
          <p:nvPr/>
        </p:nvSpPr>
        <p:spPr>
          <a:xfrm>
            <a:off x="3888835" y="4066801"/>
            <a:ext cx="2106541" cy="923330"/>
          </a:xfrm>
          <a:prstGeom prst="rect">
            <a:avLst/>
          </a:prstGeom>
          <a:solidFill>
            <a:srgbClr val="FFC000"/>
          </a:solidFill>
          <a:ln w="25400">
            <a:solidFill>
              <a:srgbClr val="EB3A5A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Dirigenti Sicurezza</a:t>
            </a:r>
          </a:p>
          <a:p>
            <a:pPr algn="ctr"/>
            <a:r>
              <a:rPr lang="it-IT" dirty="0"/>
              <a:t>Sorrentino F.</a:t>
            </a:r>
          </a:p>
          <a:p>
            <a:pPr algn="ctr"/>
            <a:r>
              <a:rPr lang="it-IT" dirty="0"/>
              <a:t>Gagliano S.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25EDD2CB-87EB-8D26-E424-D46943D14D60}"/>
              </a:ext>
            </a:extLst>
          </p:cNvPr>
          <p:cNvSpPr txBox="1"/>
          <p:nvPr/>
        </p:nvSpPr>
        <p:spPr>
          <a:xfrm>
            <a:off x="6413873" y="5461508"/>
            <a:ext cx="2106541" cy="646331"/>
          </a:xfrm>
          <a:prstGeom prst="rect">
            <a:avLst/>
          </a:prstGeom>
          <a:solidFill>
            <a:srgbClr val="FFC000"/>
          </a:solidFill>
          <a:ln w="25400">
            <a:solidFill>
              <a:srgbClr val="EB3A5A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RLS</a:t>
            </a:r>
          </a:p>
          <a:p>
            <a:pPr algn="ctr"/>
            <a:r>
              <a:rPr lang="it-IT" dirty="0"/>
              <a:t>C. Caiulo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692C1DE0-E1ED-0DCC-8D62-AB0630355304}"/>
              </a:ext>
            </a:extLst>
          </p:cNvPr>
          <p:cNvSpPr/>
          <p:nvPr/>
        </p:nvSpPr>
        <p:spPr>
          <a:xfrm>
            <a:off x="9905997" y="6111246"/>
            <a:ext cx="2234371" cy="4310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solidFill>
                  <a:srgbClr val="EB3A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01/04/2026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B596505-376D-4610-BCDC-6722E460194F}"/>
              </a:ext>
            </a:extLst>
          </p:cNvPr>
          <p:cNvSpPr txBox="1"/>
          <p:nvPr/>
        </p:nvSpPr>
        <p:spPr>
          <a:xfrm>
            <a:off x="3888835" y="2657207"/>
            <a:ext cx="2106541" cy="1200329"/>
          </a:xfrm>
          <a:prstGeom prst="rect">
            <a:avLst/>
          </a:prstGeom>
          <a:solidFill>
            <a:srgbClr val="FFC000"/>
          </a:solidFill>
          <a:ln w="25400">
            <a:solidFill>
              <a:srgbClr val="EB3A5A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Delegato Datore di lavoro</a:t>
            </a:r>
          </a:p>
          <a:p>
            <a:pPr algn="ctr"/>
            <a:r>
              <a:rPr lang="it-IT" dirty="0"/>
              <a:t>Scaglione D.</a:t>
            </a:r>
          </a:p>
          <a:p>
            <a:pPr algn="ctr"/>
            <a:r>
              <a:rPr lang="it-IT" dirty="0"/>
              <a:t>(Direttore Tecnico)</a:t>
            </a:r>
          </a:p>
        </p:txBody>
      </p:sp>
      <p:cxnSp>
        <p:nvCxnSpPr>
          <p:cNvPr id="11" name="Connettore 2 10">
            <a:extLst>
              <a:ext uri="{FF2B5EF4-FFF2-40B4-BE49-F238E27FC236}">
                <a16:creationId xmlns:a16="http://schemas.microsoft.com/office/drawing/2014/main" id="{9352B73A-4DC4-96F2-917E-5FBD0BB230C2}"/>
              </a:ext>
            </a:extLst>
          </p:cNvPr>
          <p:cNvCxnSpPr>
            <a:cxnSpLocks/>
            <a:endCxn id="8" idx="1"/>
          </p:cNvCxnSpPr>
          <p:nvPr/>
        </p:nvCxnSpPr>
        <p:spPr>
          <a:xfrm>
            <a:off x="5778129" y="5784673"/>
            <a:ext cx="635744" cy="1"/>
          </a:xfrm>
          <a:prstGeom prst="straightConnector1">
            <a:avLst/>
          </a:prstGeom>
          <a:ln w="19050">
            <a:solidFill>
              <a:srgbClr val="EB3A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17716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55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Masnada Ilaria</dc:creator>
  <cp:lastModifiedBy>Russo Coates Marco</cp:lastModifiedBy>
  <cp:revision>14</cp:revision>
  <dcterms:created xsi:type="dcterms:W3CDTF">2022-03-23T09:03:27Z</dcterms:created>
  <dcterms:modified xsi:type="dcterms:W3CDTF">2026-03-31T12:41:19Z</dcterms:modified>
</cp:coreProperties>
</file>